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39" d="100"/>
          <a:sy n="139" d="100"/>
        </p:scale>
        <p:origin x="176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5F8B-5E46-B28A-5BEAC1D77119}"/>
              </c:ext>
            </c:extLst>
          </c:dPt>
          <c:dPt>
            <c:idx val="1"/>
            <c:invertIfNegative val="0"/>
            <c:bubble3D val="0"/>
            <c:spPr>
              <a:solidFill>
                <a:srgbClr val="A7C23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5F8B-5E46-B28A-5BEAC1D77119}"/>
              </c:ext>
            </c:extLst>
          </c:dPt>
          <c:dPt>
            <c:idx val="2"/>
            <c:invertIfNegative val="0"/>
            <c:bubble3D val="0"/>
            <c:spPr>
              <a:solidFill>
                <a:srgbClr val="F4F13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5F8B-5E46-B28A-5BEAC1D77119}"/>
              </c:ext>
            </c:extLst>
          </c:dPt>
          <c:dPt>
            <c:idx val="3"/>
            <c:invertIfNegative val="0"/>
            <c:bubble3D val="0"/>
            <c:spPr>
              <a:solidFill>
                <a:srgbClr val="F19E2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5F8B-5E46-B28A-5BEAC1D77119}"/>
              </c:ext>
            </c:extLst>
          </c:dPt>
          <c:dPt>
            <c:idx val="4"/>
            <c:invertIfNegative val="0"/>
            <c:bubble3D val="0"/>
            <c:spPr>
              <a:solidFill>
                <a:srgbClr val="C6332A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5F8B-5E46-B28A-5BEAC1D77119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rgbClr val="7F7F7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Excellent</c:v>
                </c:pt>
                <c:pt idx="1">
                  <c:v>Above average</c:v>
                </c:pt>
                <c:pt idx="2">
                  <c:v>Average</c:v>
                </c:pt>
                <c:pt idx="3">
                  <c:v>Below average</c:v>
                </c:pt>
                <c:pt idx="4">
                  <c:v>Poor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0.18379999999999999</c:v>
                </c:pt>
                <c:pt idx="1">
                  <c:v>0.24859999999999999</c:v>
                </c:pt>
                <c:pt idx="2">
                  <c:v>0.35680000000000001</c:v>
                </c:pt>
                <c:pt idx="3">
                  <c:v>0.1757</c:v>
                </c:pt>
                <c:pt idx="4">
                  <c:v>3.5099999999999999E-2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F8B-5E46-B28A-5BEAC1D771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2EA00-7377-A546-B907-B0F43282D161}" type="datetimeFigureOut">
              <a:rPr lang="en-US" smtClean="0"/>
              <a:t>6/24/22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22060-A5B8-1341-AEEB-3AA6DEF3F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6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136" y="80645"/>
            <a:ext cx="8229600" cy="54871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252A03B-2D42-4DAE-8460-CF96145A8DF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15136" y="1005080"/>
            <a:ext cx="8229600" cy="3569013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Master text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B14CF1-AB9B-4870-9E5C-AD8F31C7FF6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322" y="627419"/>
            <a:ext cx="8229600" cy="2397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Master text style</a:t>
            </a:r>
            <a:endParaRPr lang="en-GB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E39551A5-770E-3978-ED85-9963EA0819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7174" y="4811867"/>
            <a:ext cx="8229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7787252" cy="1234730"/>
          </a:xfrm>
        </p:spPr>
        <p:txBody>
          <a:bodyPr anchor="b">
            <a:normAutofit/>
          </a:bodyPr>
          <a:lstStyle>
            <a:lvl1pPr marL="0" indent="0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style (only changes made to the parent slide will be reflected in the app)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66162" y="3729038"/>
            <a:ext cx="2938463" cy="385762"/>
          </a:xfrm>
        </p:spPr>
        <p:txBody>
          <a:bodyPr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slide subtitle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E984EA-3574-957B-CBB9-81D1F0C188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6493" y="4811867"/>
            <a:ext cx="783929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Master text style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158633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 style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Master text style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CDF05C82-1244-9CA3-984A-2EEF32F796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6826" y="4811867"/>
            <a:ext cx="810658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136" y="80645"/>
            <a:ext cx="8229600" cy="581143"/>
          </a:xfrm>
        </p:spPr>
        <p:txBody>
          <a:bodyPr/>
          <a:lstStyle/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2570" y="666350"/>
            <a:ext cx="5332506" cy="249144"/>
          </a:xfrm>
        </p:spPr>
        <p:txBody>
          <a:bodyPr/>
          <a:lstStyle/>
          <a:p>
            <a:pPr lvl="0"/>
            <a:r>
              <a:rPr lang="en-US" dirty="0"/>
              <a:t>Master text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9FE2B938-E785-E802-7A9A-5AD4FEF608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2927" y="4811867"/>
            <a:ext cx="8193847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240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270516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570" y="666350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7FE218-D8C1-4598-C115-912209DA1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7173" y="4811866"/>
            <a:ext cx="82295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71" r:id="rId3"/>
    <p:sldLayoutId id="2147483675" r:id="rId4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Survey Title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Date</a:t>
            </a:r>
            <a:endParaRPr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48DC5A6-F45B-91A2-D90F-6CF162F69F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Date Created: Thursday, October 14, 2021</a:t>
            </a:r>
            <a:endParaRPr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370</a:t>
            </a:r>
            <a:endParaRPr dirty="0"/>
          </a:p>
        </p:txBody>
      </p:sp>
      <p:sp>
        <p:nvSpPr>
          <p:cNvPr id="4" name="Text Placa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/>
              <a:t>Total Responses</a:t>
            </a:r>
            <a:endParaRPr dirty="0"/>
          </a:p>
        </p:txBody>
      </p:sp>
      <p:sp>
        <p:nvSpPr>
          <p:cNvPr id="5" name="Text Placa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/>
              <a:t>Complete Responses: 370</a:t>
            </a:r>
            <a:endParaRPr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EF2086AF-6C16-3B97-6A21-B3281D3294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33CACC9F-8012-C1E2-A26B-6B8AAD805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Q1: How would you rate x?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370   Skipped: 0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49428837-C005-D4B1-0B81-F8FFE4EF91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C02A5459-6CF6-481F-42F2-FDF0FB305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Q1: How would you rate x?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370   Skipped: 0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6999999" cy="244959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Excellent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18.38%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Above average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24.86%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Average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35.68%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Below average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17.57%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Poor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3.51%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370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F46720D6-7667-4B5B-81EB-9079CBA7EF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E4DA0C0-1210-3228-9B8E-1E74AA83E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Q1: How would you rate x?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370   Skipped: 0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6999996" cy="125718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166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6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66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66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66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66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BASIC STATISTICS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endParaRPr lang="en-US" sz="12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Min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Max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Median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Mean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Standard Deviation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endParaRPr lang="en-US" sz="12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1.00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5.00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3.00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2.63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1.08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461EDDDD-02C1-2257-4B72-5472A832BB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36EDD73-01C2-CF46-EDD6-74516102A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ata slides">
  <a:themeElements>
    <a:clrScheme name="Custom 93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00BF6F"/>
      </a:accent1>
      <a:accent2>
        <a:srgbClr val="507CB6"/>
      </a:accent2>
      <a:accent3>
        <a:srgbClr val="F9BE00"/>
      </a:accent3>
      <a:accent4>
        <a:srgbClr val="6BC8CD"/>
      </a:accent4>
      <a:accent5>
        <a:srgbClr val="EA854B"/>
      </a:accent5>
      <a:accent6>
        <a:srgbClr val="7D5E8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105</Words>
  <Application>Microsoft Macintosh PowerPoint</Application>
  <PresentationFormat>On-screen Show (16:9)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Data slides</vt:lpstr>
      <vt:lpstr>PowerPoint Presentation</vt:lpstr>
      <vt:lpstr>370</vt:lpstr>
      <vt:lpstr>Q1: How would you rate x?</vt:lpstr>
      <vt:lpstr>Q1: How would you rate x?</vt:lpstr>
      <vt:lpstr>Q1: How would you rate x?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Cherie Magennis</cp:lastModifiedBy>
  <cp:revision>5</cp:revision>
  <dcterms:modified xsi:type="dcterms:W3CDTF">2022-06-24T22:13:51Z</dcterms:modified>
</cp:coreProperties>
</file>